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45" autoAdjust="0"/>
    <p:restoredTop sz="64033" autoAdjust="0"/>
  </p:normalViewPr>
  <p:slideViewPr>
    <p:cSldViewPr snapToGrid="0" snapToObjects="1">
      <p:cViewPr varScale="1">
        <p:scale>
          <a:sx n="82" d="100"/>
          <a:sy n="82" d="100"/>
        </p:scale>
        <p:origin x="-3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27D8-210F-2246-8C16-10A911B9E7C0}" type="datetimeFigureOut">
              <a:rPr lang="en-US" smtClean="0"/>
              <a:t>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A8DC8-FAF1-E643-8438-5289753F4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my name is Ellen Phillips. I</a:t>
            </a:r>
            <a:r>
              <a:rPr lang="en-US" baseline="0" dirty="0" smtClean="0"/>
              <a:t> am looking forward to learning about Consumer Health Librarianship with you. I’d like to tell you a little bit about myself.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8DC8-FAF1-E643-8438-5289753F4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work at</a:t>
            </a:r>
            <a:r>
              <a:rPr lang="en-US" baseline="0" dirty="0" smtClean="0"/>
              <a:t> a small law school that is part of the New Hampshire state university system located in Concord, NH. We are a government documents repository and are particularly well-known for our intellectual property law programs. I am responsible for the print serials collection. When you subscribe to hundreds of publications, overseeing the receipt of them all becomes quite a job. As you can see I do a few other things there as well. I am fortunate in that work is very supportive of my efforts and the librarians that I work with are great about sharing what they know with 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8DC8-FAF1-E643-8438-5289753F4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4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reasons I am looking forward to this class is due to the New Health Law and Policy program that we have at UNH. We also have a Sports Law Institute.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library was also asked to host the Law Librarians of New England Spring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onference. We chose the theme of Mindfulness and the Law. I am really enjoying learning about this topic and will be writing about this in my blog.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am on the publicity committee, creating the online brochure.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8DC8-FAF1-E643-8438-5289753F4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started library school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Fall of 2013. I am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aking my time, going slowly due to work and family life. 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feel that you have to be a generalist, which is one of the reasons why I was interested in taking this class. I am also taking Online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Searching and Music Librarianship. Working full time doesn’t leave me with a lot of time for activities by I am a member of a few organizations.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8DC8-FAF1-E643-8438-5289753F4C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0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*am* active with a few professional associations,</a:t>
            </a:r>
            <a:r>
              <a:rPr lang="en-US" baseline="0" dirty="0" smtClean="0"/>
              <a:t> however. I seem to get asked to create a lot of brochures, which is fun for me. NHLA, my local state library association also offers classes. I took one in </a:t>
            </a:r>
            <a:r>
              <a:rPr lang="en-US" baseline="0" dirty="0" err="1" smtClean="0"/>
              <a:t>php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myadmin</a:t>
            </a:r>
            <a:r>
              <a:rPr lang="en-US" baseline="0" dirty="0" smtClean="0"/>
              <a:t> and am looking for online databases that I can create. I also was invited to a seminar on legal research, which really helped me understand the items that I am working with. Law books are quite different from a lot of other types of research materials.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8DC8-FAF1-E643-8438-5289753F4C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5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done a lot of other jobs including running my own jewelry </a:t>
            </a:r>
            <a:r>
              <a:rPr lang="en-US" dirty="0" smtClean="0"/>
              <a:t>company which I started when I was studying English</a:t>
            </a:r>
            <a:r>
              <a:rPr lang="en-US" baseline="0" dirty="0" smtClean="0"/>
              <a:t> at Marist College</a:t>
            </a:r>
            <a:r>
              <a:rPr lang="en-US" dirty="0" smtClean="0"/>
              <a:t>. After graduation</a:t>
            </a:r>
            <a:r>
              <a:rPr lang="en-US" baseline="0" dirty="0" smtClean="0"/>
              <a:t> </a:t>
            </a:r>
            <a:r>
              <a:rPr lang="en-US" dirty="0" smtClean="0"/>
              <a:t>I </a:t>
            </a:r>
            <a:r>
              <a:rPr lang="en-US" dirty="0" smtClean="0"/>
              <a:t>studied at</a:t>
            </a:r>
            <a:r>
              <a:rPr lang="en-US" baseline="0" dirty="0" smtClean="0"/>
              <a:t> the Fashion Institute of Technology (FIT) in New York and there I learned how to </a:t>
            </a:r>
            <a:r>
              <a:rPr lang="en-US" baseline="0" dirty="0" smtClean="0"/>
              <a:t>solder, cast metal, draw wire </a:t>
            </a:r>
            <a:r>
              <a:rPr lang="en-US" baseline="0" dirty="0" smtClean="0"/>
              <a:t>and create all kinds of jewelry. I have a website at </a:t>
            </a:r>
            <a:r>
              <a:rPr lang="en-US" baseline="0" dirty="0" err="1" smtClean="0"/>
              <a:t>ellenmetal.com</a:t>
            </a:r>
            <a:r>
              <a:rPr lang="en-US" baseline="0" dirty="0" smtClean="0"/>
              <a:t> where you can see a slideshow of my </a:t>
            </a:r>
            <a:r>
              <a:rPr lang="en-US" baseline="0" dirty="0" smtClean="0"/>
              <a:t>work and read about how I make some of the pieces. </a:t>
            </a:r>
            <a:r>
              <a:rPr lang="en-US" baseline="0" dirty="0" smtClean="0"/>
              <a:t>I am an avid </a:t>
            </a:r>
            <a:r>
              <a:rPr lang="en-US" baseline="0" dirty="0" smtClean="0"/>
              <a:t>cyclist; as </a:t>
            </a:r>
            <a:r>
              <a:rPr lang="en-US" baseline="0" dirty="0" smtClean="0"/>
              <a:t>long as the roads are free of ice, I’ll consider riding. My husband and I recently celebrated our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wedding anniversary and although we spent </a:t>
            </a:r>
            <a:r>
              <a:rPr lang="en-US" baseline="0" smtClean="0"/>
              <a:t>more than a </a:t>
            </a:r>
            <a:r>
              <a:rPr lang="en-US" baseline="0" dirty="0" smtClean="0"/>
              <a:t>few years living like a couple of corporate gypsies, we have </a:t>
            </a:r>
            <a:r>
              <a:rPr lang="en-US" baseline="0" dirty="0" smtClean="0"/>
              <a:t>recently settled </a:t>
            </a:r>
            <a:r>
              <a:rPr lang="en-US" baseline="0" dirty="0" smtClean="0"/>
              <a:t>down in Southern New Hampshire with our two boys, Chris, who is 13 and Thomas aged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A8DC8-FAF1-E643-8438-5289753F4C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w.unh.edu/about/personnel/staff/ellen-phillips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w.unh.edu/news/2015/01/unh-launches-health-law-and-policy-program-lucy-hodder-appointed-director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Ellen M. Phillips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feel that consumer health librarianship is an information specialty that exemplifies the needs of the quantified self in an era of due diligence.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75" y="317516"/>
            <a:ext cx="2724735" cy="3569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263" y="952546"/>
            <a:ext cx="146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8112" y="952546"/>
            <a:ext cx="132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263" y="3148694"/>
            <a:ext cx="146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0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235161" cy="4144963"/>
          </a:xfrm>
        </p:spPr>
        <p:txBody>
          <a:bodyPr/>
          <a:lstStyle/>
          <a:p>
            <a:r>
              <a:rPr lang="en-US" dirty="0" smtClean="0"/>
              <a:t>I am the </a:t>
            </a:r>
            <a:r>
              <a:rPr lang="en-US" dirty="0" smtClean="0">
                <a:hlinkClick r:id="rId3" tooltip="Link to my profile at UNH Law."/>
              </a:rPr>
              <a:t>Serials Supervisor </a:t>
            </a:r>
            <a:r>
              <a:rPr lang="en-US" dirty="0" smtClean="0"/>
              <a:t>at the University of New Hampshire School of Law in Concord, NH.</a:t>
            </a:r>
          </a:p>
          <a:p>
            <a:pPr lvl="1"/>
            <a:r>
              <a:rPr lang="en-US" dirty="0"/>
              <a:t>J</a:t>
            </a:r>
            <a:r>
              <a:rPr lang="en-US" dirty="0" smtClean="0"/>
              <a:t>ournals, periodicals, continuations</a:t>
            </a:r>
          </a:p>
          <a:p>
            <a:pPr lvl="1"/>
            <a:r>
              <a:rPr lang="en-US" dirty="0" smtClean="0"/>
              <a:t>Anything received on a regular basis.</a:t>
            </a:r>
          </a:p>
          <a:p>
            <a:pPr lvl="1"/>
            <a:r>
              <a:rPr lang="en-US" dirty="0" smtClean="0"/>
              <a:t>Catalog donations of monographs</a:t>
            </a:r>
          </a:p>
          <a:p>
            <a:pPr lvl="1"/>
            <a:r>
              <a:rPr lang="en-US" dirty="0" smtClean="0"/>
              <a:t>Preservation wrapping/repair</a:t>
            </a:r>
          </a:p>
          <a:p>
            <a:pPr lvl="1"/>
            <a:r>
              <a:rPr lang="en-US" dirty="0" smtClean="0"/>
              <a:t>Oversee bindery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35" y="1981200"/>
            <a:ext cx="4046297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617" y="4804256"/>
            <a:ext cx="1316316" cy="1597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991" y="4694542"/>
            <a:ext cx="1469437" cy="17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46760" cy="173637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New Health Law and Policy Program</a:t>
            </a:r>
            <a:endParaRPr lang="en-US" dirty="0" smtClean="0"/>
          </a:p>
          <a:p>
            <a:r>
              <a:rPr lang="en-US" dirty="0" smtClean="0"/>
              <a:t>Hosting Law Librarians of New England Spring Conference</a:t>
            </a:r>
          </a:p>
          <a:p>
            <a:pPr lvl="1"/>
            <a:r>
              <a:rPr lang="en-US" dirty="0" smtClean="0"/>
              <a:t>Bridge over Troubled Water: Mindfulness and Librarians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991" y="4694542"/>
            <a:ext cx="1469437" cy="17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9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2870233"/>
          </a:xfrm>
        </p:spPr>
        <p:txBody>
          <a:bodyPr/>
          <a:lstStyle/>
          <a:p>
            <a:r>
              <a:rPr lang="en-US" dirty="0" smtClean="0"/>
              <a:t>SJSU Fall 2013</a:t>
            </a:r>
          </a:p>
          <a:p>
            <a:pPr lvl="1"/>
            <a:r>
              <a:rPr lang="en-US" dirty="0" smtClean="0"/>
              <a:t>One more core class to go (Information Professions).</a:t>
            </a:r>
          </a:p>
          <a:p>
            <a:pPr lvl="1"/>
            <a:r>
              <a:rPr lang="en-US" dirty="0" smtClean="0"/>
              <a:t>This semester taking Online Searching, Consumer Health Librarianship and </a:t>
            </a:r>
            <a:r>
              <a:rPr lang="en-US" dirty="0"/>
              <a:t>M</a:t>
            </a:r>
            <a:r>
              <a:rPr lang="en-US" dirty="0" smtClean="0"/>
              <a:t>usic Librarianship</a:t>
            </a:r>
          </a:p>
          <a:p>
            <a:pPr lvl="1"/>
            <a:r>
              <a:rPr lang="en-US" dirty="0" smtClean="0"/>
              <a:t>Member of SLA, ASIS&amp;T and Phi Kappa Phi</a:t>
            </a:r>
          </a:p>
          <a:p>
            <a:pPr lvl="1"/>
            <a:r>
              <a:rPr lang="en-US" dirty="0" smtClean="0"/>
              <a:t>Enjoy SJSU Podcasts in the car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854" y="4019195"/>
            <a:ext cx="2514600" cy="25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223772"/>
            <a:ext cx="6094624" cy="3781723"/>
          </a:xfrm>
        </p:spPr>
        <p:txBody>
          <a:bodyPr>
            <a:normAutofit/>
          </a:bodyPr>
          <a:lstStyle/>
          <a:p>
            <a:r>
              <a:rPr lang="en-US" dirty="0" smtClean="0"/>
              <a:t>New Hampshire Library Association/Reference and Adult Services Committee (NHLA/READS)</a:t>
            </a:r>
          </a:p>
          <a:p>
            <a:pPr lvl="1"/>
            <a:r>
              <a:rPr lang="en-US" dirty="0" smtClean="0"/>
              <a:t>Created print brochure for Fall 2014 Conference</a:t>
            </a:r>
          </a:p>
          <a:p>
            <a:pPr lvl="1"/>
            <a:r>
              <a:rPr lang="en-US" dirty="0" smtClean="0"/>
              <a:t>Created online Brochure for Spring 2015 Round Table Discussions</a:t>
            </a:r>
          </a:p>
          <a:p>
            <a:pPr lvl="1"/>
            <a:r>
              <a:rPr lang="en-US" dirty="0" smtClean="0"/>
              <a:t>Completed Course in </a:t>
            </a:r>
            <a:r>
              <a:rPr lang="en-US" dirty="0" err="1"/>
              <a:t>p</a:t>
            </a:r>
            <a:r>
              <a:rPr lang="en-US" dirty="0" err="1" smtClean="0"/>
              <a:t>hp</a:t>
            </a:r>
            <a:r>
              <a:rPr lang="en-US" dirty="0" smtClean="0"/>
              <a:t> </a:t>
            </a:r>
            <a:r>
              <a:rPr lang="en-US" dirty="0" err="1" smtClean="0"/>
              <a:t>myadmin</a:t>
            </a:r>
            <a:r>
              <a:rPr lang="en-US" dirty="0" smtClean="0"/>
              <a:t>.</a:t>
            </a:r>
          </a:p>
          <a:p>
            <a:r>
              <a:rPr lang="en-US" dirty="0"/>
              <a:t>Law Librarians of New England (LLNE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Attended seminar on Legal research.</a:t>
            </a:r>
          </a:p>
          <a:p>
            <a:pPr marL="2286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405" y="2223773"/>
            <a:ext cx="2192525" cy="1315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499" y="2223773"/>
            <a:ext cx="8696431" cy="37817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&amp; other info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It’s  been  an  interesting</a:t>
            </a:r>
            <a:r>
              <a:rPr lang="en-US" dirty="0" smtClean="0"/>
              <a:t>  path getting to library school. I’ve made jewelry, restored antique dolls, worked for a symphony orchestra, marketed software and taught preschool.  Along the way I married my </a:t>
            </a:r>
            <a:r>
              <a:rPr lang="en-US" smtClean="0"/>
              <a:t>college sweetheart </a:t>
            </a:r>
            <a:r>
              <a:rPr lang="en-US" dirty="0" smtClean="0"/>
              <a:t>and we have two beautiful children.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 descr="barrette04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r="17028"/>
          <a:stretch>
            <a:fillRect/>
          </a:stretch>
        </p:blipFill>
        <p:spPr/>
      </p:pic>
      <p:pic>
        <p:nvPicPr>
          <p:cNvPr id="9" name="Picture Placeholder 8" descr="Chris and Thomas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/>
      </p:pic>
      <p:pic>
        <p:nvPicPr>
          <p:cNvPr id="8" name="Picture Placeholder 7" descr="Biking.jpg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r="4113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803136" y="26791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dirty="0" err="1" smtClean="0">
                <a:solidFill>
                  <a:schemeClr val="bg1"/>
                </a:solidFill>
              </a:rPr>
              <a:t>llenmetal.com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7478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767</Words>
  <Application>Microsoft Macintosh PowerPoint</Application>
  <PresentationFormat>On-screen Show (4:3)</PresentationFormat>
  <Paragraphs>54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Advantage</vt:lpstr>
      <vt:lpstr>Ellen M. Phillips</vt:lpstr>
      <vt:lpstr>Work</vt:lpstr>
      <vt:lpstr>Work</vt:lpstr>
      <vt:lpstr>School</vt:lpstr>
      <vt:lpstr>Professional Associations</vt:lpstr>
      <vt:lpstr>Interests &amp; other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Ellen M. Phillips</dc:title>
  <dc:creator>Ellen Phillips</dc:creator>
  <cp:lastModifiedBy>Ellen Phillips</cp:lastModifiedBy>
  <cp:revision>25</cp:revision>
  <dcterms:created xsi:type="dcterms:W3CDTF">2015-01-10T15:27:39Z</dcterms:created>
  <dcterms:modified xsi:type="dcterms:W3CDTF">2015-01-10T21:39:12Z</dcterms:modified>
</cp:coreProperties>
</file>